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2FDE-3DE2-4094-A11E-819094046330}" type="datetimeFigureOut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54922-676C-4257-B96A-44B0A46D0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66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E618-C88F-41B1-8A91-BE5412523A7C}" type="datetime1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42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47B-B59C-4181-B9D5-A804C1D95EC4}" type="datetime1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8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7143-AD1D-4B58-9285-17FA091AD204}" type="datetime1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18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DA88-D133-4F19-9A13-17FF8B5BF754}" type="datetime1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70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7B7-73C9-4003-B847-7F90A30A534F}" type="datetime1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45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B74C-9B98-479A-A493-47A80845B5A4}" type="datetime1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89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63F4-3E8F-4BF4-8FE9-7B1C25C0D4EB}" type="datetime1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64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3AAA-99D5-4051-884D-380F399C9A89}" type="datetime1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42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7B6D-576F-4F01-B961-89E22365CF35}" type="datetime1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7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3887-DA27-4DB2-9B45-C0AE3FC4DB39}" type="datetime1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43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52DE-BC5B-4AB9-9697-C15126D2061C}" type="datetime1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19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0139-018E-44F1-B431-1658876EA9C9}" type="datetime1">
              <a:rPr kumimoji="1" lang="ja-JP" altLang="en-US" smtClean="0"/>
              <a:t>2020/7/22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FA089-9AB6-4D17-B8DE-58AE5A511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83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ity.saga.lg.jp/main/50292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.go.jp/earth/ccs/ccus-kaigi/2-4_1_CCUS_Utilization_Hitz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65" y="886588"/>
            <a:ext cx="7850750" cy="550591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271251" y="6392502"/>
            <a:ext cx="10471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山地憲治　</a:t>
            </a:r>
            <a:r>
              <a:rPr lang="en-US" altLang="ja-JP" sz="1400" dirty="0"/>
              <a:t>CCUS</a:t>
            </a:r>
            <a:r>
              <a:rPr lang="ja-JP" altLang="en-US" sz="1400" dirty="0"/>
              <a:t>実用化への展望と課題、革新的</a:t>
            </a:r>
            <a:r>
              <a:rPr lang="en-US" altLang="ja-JP" sz="1400" dirty="0"/>
              <a:t>CO2</a:t>
            </a:r>
            <a:r>
              <a:rPr lang="ja-JP" altLang="en-US" sz="1400" dirty="0"/>
              <a:t>分離回収技術シンポジウム資料 </a:t>
            </a:r>
            <a:r>
              <a:rPr lang="en-US" altLang="ja-JP" sz="1400" dirty="0"/>
              <a:t>2020</a:t>
            </a:r>
            <a:endParaRPr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975" y="147484"/>
            <a:ext cx="665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sz="2800" b="1" dirty="0" smtClean="0"/>
              <a:t>arbon</a:t>
            </a:r>
            <a:r>
              <a:rPr kumimoji="1" lang="ja-JP" altLang="en-US" sz="2800" b="1" dirty="0" smtClean="0"/>
              <a:t>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sz="2800" b="1" dirty="0" smtClean="0"/>
              <a:t>apture</a:t>
            </a:r>
            <a:r>
              <a:rPr lang="ja-JP" altLang="en-US" sz="2800" b="1" dirty="0"/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S</a:t>
            </a:r>
            <a:r>
              <a:rPr lang="en-US" altLang="ja-JP" sz="2800" b="1" dirty="0" smtClean="0"/>
              <a:t>torage &amp;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U</a:t>
            </a:r>
            <a:r>
              <a:rPr lang="en-US" altLang="ja-JP" sz="2800" b="1" dirty="0" smtClean="0"/>
              <a:t>tilization</a:t>
            </a:r>
            <a:endParaRPr kumimoji="1" lang="ja-JP" altLang="en-US" sz="28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9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3523"/>
          <a:stretch/>
        </p:blipFill>
        <p:spPr>
          <a:xfrm>
            <a:off x="1748568" y="670704"/>
            <a:ext cx="8285828" cy="578116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35975" y="147484"/>
            <a:ext cx="3025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Example of CCU</a:t>
            </a:r>
            <a:endParaRPr kumimoji="1" lang="ja-JP" altLang="en-US" sz="28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49729" y="6451872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Source: Ministry of Environment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2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88" y="747503"/>
            <a:ext cx="7959519" cy="551755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35975" y="147484"/>
            <a:ext cx="3025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Example of CCU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975" y="6488668"/>
            <a:ext cx="1180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Source: Ministry of Environment </a:t>
            </a:r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://www.env.go.jp/earth/ccs/ccus-kaigi/2-4_1_CCUS_Utilization_Hitz.pdf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0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A089-9AB6-4D17-B8DE-58AE5A5116A1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90" y="922301"/>
            <a:ext cx="8369710" cy="533061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0398" y="127819"/>
            <a:ext cx="3025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Example of CCU</a:t>
            </a:r>
            <a:endParaRPr kumimoji="1" lang="ja-JP" altLang="en-US" sz="28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312174" y="6517135"/>
            <a:ext cx="11041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https://www.drax.com/press_release/ground-breaking-carbon-recycling-project-launches-with-3million-innovate-uk-funding/</a:t>
            </a:r>
            <a:endParaRPr lang="ja-JP" altLang="en-US" sz="1400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312174" y="811824"/>
            <a:ext cx="1467465" cy="872540"/>
          </a:xfrm>
          <a:prstGeom prst="wedgeRoundRectCallout">
            <a:avLst>
              <a:gd name="adj1" fmla="val 122270"/>
              <a:gd name="adj2" fmla="val -242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UK power generation company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9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42</Words>
  <Application>Microsoft Office PowerPoint</Application>
  <PresentationFormat>ワイド画面</PresentationFormat>
  <Paragraphs>13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Hirayama</dc:creator>
  <cp:lastModifiedBy>Hirayama</cp:lastModifiedBy>
  <cp:revision>8</cp:revision>
  <dcterms:created xsi:type="dcterms:W3CDTF">2020-07-21T08:51:44Z</dcterms:created>
  <dcterms:modified xsi:type="dcterms:W3CDTF">2020-07-22T09:57:26Z</dcterms:modified>
</cp:coreProperties>
</file>